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4" r:id="rId2"/>
    <p:sldId id="278" r:id="rId3"/>
    <p:sldId id="280" r:id="rId4"/>
    <p:sldId id="282" r:id="rId5"/>
    <p:sldId id="283" r:id="rId6"/>
    <p:sldId id="284" r:id="rId7"/>
    <p:sldId id="285" r:id="rId8"/>
    <p:sldId id="286" r:id="rId9"/>
    <p:sldId id="287" r:id="rId10"/>
    <p:sldId id="28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495E"/>
    <a:srgbClr val="41A7BF"/>
    <a:srgbClr val="0E6794"/>
    <a:srgbClr val="333333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3" autoAdjust="0"/>
    <p:restoredTop sz="94994" autoAdjust="0"/>
  </p:normalViewPr>
  <p:slideViewPr>
    <p:cSldViewPr>
      <p:cViewPr varScale="1">
        <p:scale>
          <a:sx n="28" d="100"/>
          <a:sy n="28" d="100"/>
        </p:scale>
        <p:origin x="60" y="10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14.06.2021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92371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72095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696955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38626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09905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42852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6469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42953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14.06.2021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14.06.2021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14.06.2021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14.06.2021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14.06.2021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14.06.2021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14.06.2021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800" y="2132856"/>
            <a:ext cx="3528392" cy="432048"/>
          </a:xfrm>
        </p:spPr>
        <p:txBody>
          <a:bodyPr>
            <a:noAutofit/>
          </a:bodyPr>
          <a:lstStyle/>
          <a:p>
            <a:pPr algn="ctr"/>
            <a:r>
              <a:rPr lang="ru-RU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en-US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 (146,</a:t>
            </a:r>
            <a:r>
              <a:rPr lang="uk-UA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147</a:t>
            </a:r>
            <a:r>
              <a:rPr lang="en-US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endParaRPr lang="ru-RU" b="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483768" y="2636912"/>
            <a:ext cx="4248472" cy="18722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ХВАЛА ЗА ГОСПОДНЮ ТУРБОТУ</a:t>
            </a:r>
            <a:b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 УКРАЇНУ</a:t>
            </a:r>
            <a:endParaRPr lang="ru-RU" sz="2400" spc="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08104" y="620688"/>
            <a:ext cx="3312368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19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276872"/>
            <a:ext cx="8352928" cy="302433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Своє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слово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звіщає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Своїм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святим людям,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які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вклоняються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Йому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постанови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Свої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Свої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правосуддя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Україні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3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090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08104" y="620688"/>
            <a:ext cx="3312368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276872"/>
            <a:ext cx="8352928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Хваліть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Господа,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християни-баптисти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добрий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виспівуйте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нашому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Богу,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приємний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Йому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подобає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хвала! </a:t>
            </a:r>
            <a:endParaRPr lang="en-US" sz="3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08104" y="620688"/>
            <a:ext cx="3312368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276872"/>
            <a:ext cx="8352928" cy="237626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зламаносердих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лікує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їхні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рани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болючі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обв’язує</a:t>
            </a:r>
            <a: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3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724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08104" y="620688"/>
            <a:ext cx="3312368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276872"/>
            <a:ext cx="8352928" cy="259228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Великий Господь наш,</a:t>
            </a:r>
            <a:endParaRPr lang="en-US" sz="3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та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дужий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силі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мудрости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міри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нема! </a:t>
            </a:r>
            <a:endParaRPr lang="en-US" sz="3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301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08104" y="620688"/>
            <a:ext cx="3312368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276872"/>
            <a:ext cx="8352928" cy="259228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Господь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підіймає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слухняних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безбожних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понижує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аж до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землі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3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764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08104" y="620688"/>
            <a:ext cx="3312368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276872"/>
            <a:ext cx="8352928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Дайте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відповідь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Господу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нашому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вдячною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піснею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заграйте для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Бога на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скрипці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endParaRPr lang="en-US" sz="3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17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08104" y="620688"/>
            <a:ext cx="3312368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276872"/>
            <a:ext cx="8352928" cy="266429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 в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потужності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автомобіля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уподоба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і не в членах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людини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закохання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3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76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08104" y="620688"/>
            <a:ext cx="3312368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276872"/>
            <a:ext cx="8352928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Господь любить тих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молодих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баптистів-благовісників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en-US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боїться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надію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складає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милість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у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справі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організації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нової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церкви! </a:t>
            </a:r>
            <a:endParaRPr lang="en-US" sz="3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748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08104" y="620688"/>
            <a:ext cx="3312368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12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276872"/>
            <a:ext cx="8352928" cy="259228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Хвали Господа,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Києве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прославляй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Свого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Бога, столице </a:t>
            </a:r>
            <a:r>
              <a:rPr lang="ru-RU" sz="3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України</a:t>
            </a:r>
            <a:r>
              <a:rPr lang="ru-RU" sz="3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3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135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1038</TotalTime>
  <Words>224</Words>
  <Application>Microsoft Office PowerPoint</Application>
  <PresentationFormat>Екран (4:3)</PresentationFormat>
  <Paragraphs>49</Paragraphs>
  <Slides>10</Slides>
  <Notes>10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4" baseType="lpstr">
      <vt:lpstr>Arial</vt:lpstr>
      <vt:lpstr>Calibri</vt:lpstr>
      <vt:lpstr>Verdana</vt:lpstr>
      <vt:lpstr>Тема Office</vt:lpstr>
      <vt:lpstr>ПСАЛОМ 147 (146, 147)</vt:lpstr>
      <vt:lpstr>ПСАЛОМ 147:1 </vt:lpstr>
      <vt:lpstr>ПСАЛОМ 147:3 </vt:lpstr>
      <vt:lpstr>ПСАЛОМ 147:5 </vt:lpstr>
      <vt:lpstr>ПСАЛОМ 147:6 </vt:lpstr>
      <vt:lpstr>ПСАЛОМ 147:7 </vt:lpstr>
      <vt:lpstr>ПСАЛОМ 147:10 </vt:lpstr>
      <vt:lpstr>ПСАЛОМ 147:11 </vt:lpstr>
      <vt:lpstr>ПСАЛОМ 147:12 </vt:lpstr>
      <vt:lpstr>ПСАЛОМ 147:19 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200</cp:revision>
  <dcterms:created xsi:type="dcterms:W3CDTF">2011-03-25T18:27:23Z</dcterms:created>
  <dcterms:modified xsi:type="dcterms:W3CDTF">2021-06-13T21:55:07Z</dcterms:modified>
</cp:coreProperties>
</file>